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7" r:id="rId4"/>
    <p:sldId id="268" r:id="rId5"/>
    <p:sldId id="270" r:id="rId6"/>
    <p:sldId id="264" r:id="rId7"/>
    <p:sldId id="266" r:id="rId8"/>
    <p:sldId id="257" r:id="rId9"/>
    <p:sldId id="258" r:id="rId10"/>
    <p:sldId id="272" r:id="rId11"/>
    <p:sldId id="260" r:id="rId12"/>
    <p:sldId id="259" r:id="rId13"/>
    <p:sldId id="261" r:id="rId14"/>
    <p:sldId id="273" r:id="rId15"/>
    <p:sldId id="271" r:id="rId16"/>
    <p:sldId id="274" r:id="rId17"/>
    <p:sldId id="262" r:id="rId18"/>
    <p:sldId id="275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4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BA5A-EB16-4394-BDDC-DB6422B32DE2}" type="datetimeFigureOut">
              <a:rPr lang="hu-HU" smtClean="0"/>
              <a:pPr/>
              <a:t>2018.04.08.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5261-FEFB-4E30-8E44-32B96D0D87D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apcsolÃ³dÃ³ kÃ©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2887"/>
            <a:ext cx="9458325" cy="6372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Ã©ptalÃ¡lat a kÃ¶vetkezÅre: âdevils marbles australia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Ã©ptalÃ¡lat a kÃ¶vetkezÅre: âthe great barrier reef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43634" y="-5643626"/>
            <a:ext cx="24384000" cy="15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Ã©ptalÃ¡lat a kÃ¶vetkezÅre: âuluru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928670"/>
            <a:ext cx="9753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Ã©ptalÃ¡lat a kÃ¶vetkezÅre: âthe murray river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884" y="785794"/>
            <a:ext cx="8122232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12 Apostles, Austral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928670"/>
            <a:ext cx="7169669" cy="4786346"/>
          </a:xfrm>
          <a:prstGeom prst="rect">
            <a:avLst/>
          </a:prstGeom>
          <a:noFill/>
        </p:spPr>
      </p:pic>
      <p:pic>
        <p:nvPicPr>
          <p:cNvPr id="28676" name="Picture 4" descr="12 Apostles, Austral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816" y="714356"/>
            <a:ext cx="8166367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Ã©ptalÃ¡lat a kÃ¶vetkezÅre: âgreat victoria desert facts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647700"/>
            <a:ext cx="95250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Ã©ptalÃ¡lat a kÃ¶vetkezÅre: âkakadu national park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628649"/>
            <a:ext cx="9525000" cy="560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KÃ©ptalÃ¡lat a kÃ¶vetkezÅre: âcoal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460" name="Picture 4" descr="http://www.awrlloyd.com/wp-content/uploads/2018/01/Coal-300x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00108"/>
            <a:ext cx="7286676" cy="4857784"/>
          </a:xfrm>
          <a:prstGeom prst="rect">
            <a:avLst/>
          </a:prstGeom>
          <a:noFill/>
        </p:spPr>
      </p:pic>
      <p:pic>
        <p:nvPicPr>
          <p:cNvPr id="19462" name="Picture 6" descr="http://www.awrlloyd.com/wp-content/uploads/2018/01/Co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29056" y="-1143032"/>
            <a:ext cx="15240000" cy="10163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Ã©ptalÃ¡lat a kÃ¶vetkezÅre: âaustralia geography meme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175" y="821513"/>
            <a:ext cx="803565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b="1" dirty="0" smtClean="0">
                <a:latin typeface="Adobe Caslon Pro" pitchFamily="18" charset="0"/>
              </a:rPr>
              <a:t>TASK 2</a:t>
            </a:r>
            <a:endParaRPr lang="hu-HU" sz="6000" b="1" dirty="0">
              <a:latin typeface="Adobe Caslon Pro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6000" b="1" dirty="0" err="1" smtClean="0">
                <a:latin typeface="Adobe Caslon Pro" pitchFamily="18" charset="0"/>
              </a:rPr>
              <a:t>Geography</a:t>
            </a:r>
            <a:endParaRPr lang="hu-HU" sz="6000" b="1" dirty="0">
              <a:latin typeface="Adobe Caslon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ustralia funny funny,meme,internet meme,funny me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928669"/>
            <a:ext cx="6929486" cy="5543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No, </a:t>
            </a:r>
            <a:r>
              <a:rPr lang="hu-HU" dirty="0" err="1" smtClean="0"/>
              <a:t>no</a:t>
            </a:r>
            <a:r>
              <a:rPr lang="hu-HU" dirty="0" smtClean="0"/>
              <a:t>, </a:t>
            </a:r>
            <a:r>
              <a:rPr lang="hu-HU" dirty="0" err="1" smtClean="0"/>
              <a:t>no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 descr="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ustralia GIF-downsized_larg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89038" y="0"/>
            <a:ext cx="6765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KÃ©ptalÃ¡lat a kÃ¶vetkezÅre: âaustralia map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505" y="459858"/>
            <a:ext cx="7500990" cy="5938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786059"/>
          </a:xfrm>
        </p:spPr>
        <p:txBody>
          <a:bodyPr/>
          <a:lstStyle/>
          <a:p>
            <a:r>
              <a:rPr lang="hu-HU" b="1" dirty="0" err="1" smtClean="0">
                <a:latin typeface="Adobe Caslon Pro" pitchFamily="18" charset="0"/>
              </a:rPr>
              <a:t>Australia</a:t>
            </a:r>
            <a:r>
              <a:rPr lang="hu-HU" b="1" dirty="0" smtClean="0">
                <a:latin typeface="Adobe Caslon Pro" pitchFamily="18" charset="0"/>
              </a:rPr>
              <a:t> </a:t>
            </a:r>
            <a:r>
              <a:rPr lang="hu-HU" b="1" dirty="0" err="1" smtClean="0">
                <a:latin typeface="Adobe Caslon Pro" pitchFamily="18" charset="0"/>
              </a:rPr>
              <a:t>facts</a:t>
            </a:r>
            <a:endParaRPr lang="hu-HU" b="1" dirty="0">
              <a:latin typeface="Adobe Caslon Pro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57224" y="1928802"/>
            <a:ext cx="7429552" cy="4357718"/>
          </a:xfrm>
        </p:spPr>
        <p:txBody>
          <a:bodyPr>
            <a:noAutofit/>
          </a:bodyPr>
          <a:lstStyle/>
          <a:p>
            <a:r>
              <a:rPr lang="hu-HU" sz="3600" b="1" dirty="0" smtClean="0"/>
              <a:t>Capital</a:t>
            </a:r>
            <a:endParaRPr lang="hu-HU" sz="3600" dirty="0" smtClean="0"/>
          </a:p>
          <a:p>
            <a:r>
              <a:rPr lang="hu-HU" sz="3600" b="1" dirty="0" err="1" smtClean="0"/>
              <a:t>Government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Type</a:t>
            </a:r>
            <a:endParaRPr lang="hu-HU" sz="3600" dirty="0" smtClean="0"/>
          </a:p>
          <a:p>
            <a:r>
              <a:rPr lang="hu-HU" sz="3600" b="1" dirty="0" err="1" smtClean="0"/>
              <a:t>Currency</a:t>
            </a:r>
            <a:endParaRPr lang="hu-HU" sz="3600" dirty="0" smtClean="0"/>
          </a:p>
          <a:p>
            <a:r>
              <a:rPr lang="hu-HU" sz="3600" b="1" dirty="0" err="1" smtClean="0"/>
              <a:t>Population</a:t>
            </a:r>
            <a:endParaRPr lang="hu-HU" sz="3600" dirty="0" smtClean="0"/>
          </a:p>
          <a:p>
            <a:r>
              <a:rPr lang="hu-HU" sz="3600" b="1" dirty="0" smtClean="0"/>
              <a:t>Total </a:t>
            </a:r>
            <a:r>
              <a:rPr lang="hu-HU" sz="3600" b="1" dirty="0" err="1" smtClean="0"/>
              <a:t>Area</a:t>
            </a:r>
            <a:r>
              <a:rPr lang="hu-HU" sz="3600" dirty="0"/>
              <a:t/>
            </a:r>
            <a:br>
              <a:rPr lang="hu-HU" sz="3600" dirty="0"/>
            </a:br>
            <a:r>
              <a:rPr lang="hu-HU" sz="3600" b="1" dirty="0" err="1" smtClean="0"/>
              <a:t>Location</a:t>
            </a:r>
            <a:endParaRPr lang="hu-HU" sz="3600" b="1" dirty="0" smtClean="0"/>
          </a:p>
          <a:p>
            <a:r>
              <a:rPr lang="hu-HU" sz="3600" b="1" dirty="0" err="1" smtClean="0"/>
              <a:t>Language</a:t>
            </a:r>
            <a:endParaRPr lang="hu-H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71538" y="2571744"/>
            <a:ext cx="678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b="1" dirty="0" err="1" smtClean="0">
                <a:latin typeface="Adobe Caslon Pro" pitchFamily="18" charset="0"/>
              </a:rPr>
              <a:t>Australia</a:t>
            </a:r>
            <a:r>
              <a:rPr lang="hu-HU" sz="5400" b="1" dirty="0" smtClean="0">
                <a:latin typeface="Adobe Caslon Pro" pitchFamily="18" charset="0"/>
              </a:rPr>
              <a:t> </a:t>
            </a:r>
            <a:r>
              <a:rPr lang="hu-HU" sz="5400" b="1" dirty="0" err="1" smtClean="0">
                <a:latin typeface="Adobe Caslon Pro" pitchFamily="18" charset="0"/>
              </a:rPr>
              <a:t>Superlatives</a:t>
            </a:r>
            <a:endParaRPr lang="hu-HU" sz="5400" b="1" dirty="0">
              <a:latin typeface="Adobe Caslon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Ã©ptalÃ¡lat a kÃ¶vetkezÅre: âmt kosciuszkoâ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</Words>
  <Application>Microsoft Office PowerPoint</Application>
  <PresentationFormat>Diavetítés a képernyőre (4:3 oldalarány)</PresentationFormat>
  <Paragraphs>11</Paragraphs>
  <Slides>18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1. dia</vt:lpstr>
      <vt:lpstr>TASK 2</vt:lpstr>
      <vt:lpstr>3. dia</vt:lpstr>
      <vt:lpstr>No, no, no</vt:lpstr>
      <vt:lpstr>5. dia</vt:lpstr>
      <vt:lpstr>6. dia</vt:lpstr>
      <vt:lpstr>Australia facts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2</dc:title>
  <dc:creator>er</dc:creator>
  <cp:lastModifiedBy>er</cp:lastModifiedBy>
  <cp:revision>20</cp:revision>
  <dcterms:created xsi:type="dcterms:W3CDTF">2018-04-07T16:54:43Z</dcterms:created>
  <dcterms:modified xsi:type="dcterms:W3CDTF">2018-04-08T17:41:12Z</dcterms:modified>
</cp:coreProperties>
</file>